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6" r:id="rId8"/>
    <p:sldId id="26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4149-22CE-470F-9183-D6A03BB8922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374D-34D7-4CB4-9379-15B224147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4149-22CE-470F-9183-D6A03BB8922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374D-34D7-4CB4-9379-15B224147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4149-22CE-470F-9183-D6A03BB8922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374D-34D7-4CB4-9379-15B224147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4149-22CE-470F-9183-D6A03BB8922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374D-34D7-4CB4-9379-15B224147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4149-22CE-470F-9183-D6A03BB8922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374D-34D7-4CB4-9379-15B224147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4149-22CE-470F-9183-D6A03BB8922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374D-34D7-4CB4-9379-15B224147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4149-22CE-470F-9183-D6A03BB8922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374D-34D7-4CB4-9379-15B224147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4149-22CE-470F-9183-D6A03BB8922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374D-34D7-4CB4-9379-15B224147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4149-22CE-470F-9183-D6A03BB8922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374D-34D7-4CB4-9379-15B224147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4149-22CE-470F-9183-D6A03BB8922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374D-34D7-4CB4-9379-15B224147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4149-22CE-470F-9183-D6A03BB8922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374D-34D7-4CB4-9379-15B2241475E6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4149-22CE-470F-9183-D6A03BB8922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374D-34D7-4CB4-9379-15B2241475E6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789040"/>
            <a:ext cx="8053284" cy="147002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/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небо улыбается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280920" cy="23042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Социальная практика МКОУ СОШ №10 с. Каменная Балка Арзгирского муниципального округа Ставропольского края в рамках киноурока </a:t>
            </a:r>
            <a:r>
              <a:rPr lang="ru-RU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Когда небо улыбается</a:t>
            </a:r>
            <a:r>
              <a:rPr lang="ru-RU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»</a:t>
            </a:r>
            <a:endParaRPr lang="ru-RU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0648"/>
            <a:ext cx="763284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Привычные нам вещи могут хранить удивительные тайны, а раскрывать их интересно и удивительно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Просмотр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92056" y="1645244"/>
            <a:ext cx="360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Посмотрев  фильм </a:t>
            </a:r>
            <a:r>
              <a:rPr lang="ru-RU" sz="2000" dirty="0" smtClean="0"/>
              <a:t>«</a:t>
            </a:r>
            <a:r>
              <a:rPr lang="ru-RU" sz="2000" dirty="0" smtClean="0"/>
              <a:t>Когда небо улыбается</a:t>
            </a:r>
            <a:r>
              <a:rPr lang="ru-RU" sz="2000" dirty="0" smtClean="0"/>
              <a:t>», </a:t>
            </a:r>
            <a:r>
              <a:rPr lang="ru-RU" sz="2000" dirty="0" smtClean="0"/>
              <a:t>во время проведения классного часа, мы с ребятами пришли к нескольким выводам:</a:t>
            </a:r>
          </a:p>
          <a:p>
            <a:r>
              <a:rPr lang="ru-RU" sz="2000" dirty="0" smtClean="0"/>
              <a:t>-тайн в мире очень много и раскрывать их очень интересно;</a:t>
            </a:r>
            <a:endParaRPr lang="ru-RU" sz="2000" dirty="0" smtClean="0"/>
          </a:p>
          <a:p>
            <a:r>
              <a:rPr lang="ru-RU" sz="2000" dirty="0" smtClean="0"/>
              <a:t>-очень важно помнить историю своей родины; </a:t>
            </a:r>
          </a:p>
          <a:p>
            <a:r>
              <a:rPr lang="ru-RU" sz="2000" dirty="0" smtClean="0"/>
              <a:t>-нельзя бросать начатое, нужно уметь доводить дела до конца;</a:t>
            </a:r>
          </a:p>
          <a:p>
            <a:r>
              <a:rPr lang="ru-RU" sz="2000" dirty="0" smtClean="0"/>
              <a:t>-очень важно совершать добрые дела.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algn="just"/>
            <a:endParaRPr lang="ru-RU" sz="2000" dirty="0" smtClean="0"/>
          </a:p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Ксюха\Downloads\20210219_115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456384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составили план действий: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44824"/>
            <a:ext cx="7125112" cy="4051437"/>
          </a:xfrm>
        </p:spPr>
        <p:txBody>
          <a:bodyPr/>
          <a:lstStyle/>
          <a:p>
            <a:r>
              <a:rPr lang="ru-RU" dirty="0" smtClean="0"/>
              <a:t>Посетить «хранилище тайн» (школьный музей)</a:t>
            </a:r>
          </a:p>
          <a:p>
            <a:r>
              <a:rPr lang="ru-RU" dirty="0" smtClean="0"/>
              <a:t>Рассказать о тайне тульского пряника» дома</a:t>
            </a:r>
          </a:p>
          <a:p>
            <a:r>
              <a:rPr lang="ru-RU" dirty="0" smtClean="0"/>
              <a:t>Сделать что-то по настоящему хорошее, чтобы небо улыбнулось и 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66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1368152"/>
          </a:xfrm>
        </p:spPr>
        <p:txBody>
          <a:bodyPr/>
          <a:lstStyle/>
          <a:p>
            <a:pPr algn="ctr"/>
            <a:r>
              <a:rPr lang="ru-RU" sz="2400" dirty="0" smtClean="0"/>
              <a:t> В этот день небо улыбнулось и голодным птичкам и ребятам, потому что сделали они действительно доброе дело: изготовили кормушки и принесли корм.</a:t>
            </a:r>
            <a:endParaRPr lang="ru-RU" sz="2400" dirty="0"/>
          </a:p>
        </p:txBody>
      </p:sp>
      <p:pic>
        <p:nvPicPr>
          <p:cNvPr id="4" name="Рисунок 3" descr="D:\Ксюха\Desktop\20210212_1345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2373" y="3140968"/>
            <a:ext cx="345638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Ксюха\Desktop\20210212_1203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8738" y="3040174"/>
            <a:ext cx="3672408" cy="300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4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Ксюха\Desktop\20210129_123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09329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школьном музее храниться столько всего интересного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 descr="D:\Ксюха\Desktop\20210129_12463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3039666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Ксюха\Desktop\20210129_1246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096344" cy="481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39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D:\Ксюха\Desktop\20210129_1246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039666" cy="405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Ксюха\Desktop\20210129_1245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08609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55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D:\Ксюха\Desktop\IMG-20210130-WA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1843404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Ксюха\Desktop\IMG-20210130-WA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206204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Ксюха\Desktop\IMG-20210130-WA0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16536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Ксюха\Desktop\IMG-20210130-WA0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18722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сюха\Desktop\IMG-20210130-WA00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2404492" cy="324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3768" y="2852936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Работа по дому дело нехитрое – но как же улыбаются родители, бабушки и дедушки, а вместе с ними ребятам тепло и нежно улыбается небо.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94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352</TotalTime>
  <Words>193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Summer</vt:lpstr>
      <vt:lpstr>Когда небо улыбается</vt:lpstr>
      <vt:lpstr>Презентация PowerPoint</vt:lpstr>
      <vt:lpstr>Просмотр</vt:lpstr>
      <vt:lpstr>Мы составили план действий: </vt:lpstr>
      <vt:lpstr> В этот день небо улыбнулось и голодным птичкам и ребятам, потому что сделали они действительно доброе дело: изготовили кормушки и принесли корм.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Чередниченко КГ</dc:creator>
  <cp:lastModifiedBy>Чередниченко КГ</cp:lastModifiedBy>
  <cp:revision>16</cp:revision>
  <dcterms:created xsi:type="dcterms:W3CDTF">2021-02-18T09:12:02Z</dcterms:created>
  <dcterms:modified xsi:type="dcterms:W3CDTF">2021-02-19T09:27:44Z</dcterms:modified>
</cp:coreProperties>
</file>